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59" r:id="rId16"/>
    <p:sldId id="260" r:id="rId1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3294"/>
  </p:normalViewPr>
  <p:slideViewPr>
    <p:cSldViewPr snapToGrid="0">
      <p:cViewPr varScale="1">
        <p:scale>
          <a:sx n="111" d="100"/>
          <a:sy n="111" d="100"/>
        </p:scale>
        <p:origin x="5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BẢN ĐỒ TRỰC TUYẾN MAP VÀ LOCATION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II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App to get Map online</a:t>
            </a:r>
          </a:p>
          <a:p>
            <a:pPr lvl="1"/>
            <a:r>
              <a:rPr lang="en-US" dirty="0"/>
              <a:t>Integrate with </a:t>
            </a:r>
            <a:r>
              <a:rPr lang="en-US" dirty="0" err="1"/>
              <a:t>GoogleApiClient</a:t>
            </a:r>
            <a:r>
              <a:rPr lang="en-US" dirty="0"/>
              <a:t> to get Current location</a:t>
            </a:r>
          </a:p>
          <a:p>
            <a:pPr lvl="2"/>
            <a:r>
              <a:rPr lang="en-US" dirty="0"/>
              <a:t>Implements: </a:t>
            </a:r>
            <a:r>
              <a:rPr lang="en-US" dirty="0" err="1"/>
              <a:t>onMapReadyCallback</a:t>
            </a:r>
            <a:r>
              <a:rPr lang="en-US" dirty="0"/>
              <a:t>, </a:t>
            </a:r>
            <a:r>
              <a:rPr lang="en-US" dirty="0" err="1"/>
              <a:t>LocationListener</a:t>
            </a:r>
            <a:r>
              <a:rPr lang="en-US" dirty="0"/>
              <a:t> </a:t>
            </a:r>
            <a:r>
              <a:rPr lang="en-US" dirty="0" err="1"/>
              <a:t>GoogleApiClient.ConnectionCallbacks</a:t>
            </a:r>
            <a:r>
              <a:rPr lang="en-US" dirty="0"/>
              <a:t>, </a:t>
            </a:r>
            <a:r>
              <a:rPr lang="en-US" dirty="0" err="1"/>
              <a:t>GoogleApiClient.OnConnectionFailedListener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BE19F-DAC2-F84E-B739-C9DF19B5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" y="3414532"/>
            <a:ext cx="7674016" cy="25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App to get Map online</a:t>
            </a:r>
          </a:p>
          <a:p>
            <a:pPr lvl="1"/>
            <a:r>
              <a:rPr lang="en-US" dirty="0"/>
              <a:t>Customize the Marker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9FB07-E9EA-B141-A564-655471E8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6976"/>
            <a:ext cx="7886700" cy="34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3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App to get Map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192B6-9499-294D-B0D3-ACA115BF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1396"/>
            <a:ext cx="7886700" cy="40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Search location by address name</a:t>
            </a:r>
          </a:p>
          <a:p>
            <a:pPr lvl="1"/>
            <a:r>
              <a:rPr lang="en-US" dirty="0"/>
              <a:t>Using Geocoder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0E7F7-D702-9942-9D78-73CE87B9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61237"/>
            <a:ext cx="7886700" cy="38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0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Search location by address name</a:t>
            </a:r>
          </a:p>
          <a:p>
            <a:pPr lvl="1"/>
            <a:r>
              <a:rPr lang="en-US" dirty="0"/>
              <a:t>Adding a </a:t>
            </a:r>
            <a:r>
              <a:rPr lang="en-US" dirty="0" err="1"/>
              <a:t>EditText</a:t>
            </a:r>
            <a:r>
              <a:rPr lang="en-US" dirty="0"/>
              <a:t> and a Button to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7BC72-C273-A245-A442-1C46450F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" y="2361234"/>
            <a:ext cx="7662441" cy="36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4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398461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5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Get current location</a:t>
            </a:r>
          </a:p>
          <a:p>
            <a:pPr lvl="1"/>
            <a:r>
              <a:rPr lang="en-US" dirty="0"/>
              <a:t>Permission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android.permission.ACCESS_COARSE_LOCATION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build.gradle</a:t>
            </a:r>
            <a:r>
              <a:rPr lang="en-US" dirty="0"/>
              <a:t> (Module: app)</a:t>
            </a:r>
          </a:p>
          <a:p>
            <a:pPr lvl="2"/>
            <a:r>
              <a:rPr lang="en-US" dirty="0"/>
              <a:t>implementation 'com.google.android.gms:play-services-maps:15.0.0’</a:t>
            </a:r>
          </a:p>
          <a:p>
            <a:pPr lvl="2"/>
            <a:r>
              <a:rPr lang="en-US" dirty="0"/>
              <a:t>implementation 'com.google.android.gms:play-services-location:15.0.0’</a:t>
            </a:r>
          </a:p>
          <a:p>
            <a:pPr lvl="1"/>
            <a:r>
              <a:rPr lang="en-US" dirty="0"/>
              <a:t>Variables</a:t>
            </a:r>
          </a:p>
          <a:p>
            <a:pPr lvl="2"/>
            <a:r>
              <a:rPr lang="en-US" dirty="0" err="1"/>
              <a:t>GoogleApiClient</a:t>
            </a:r>
            <a:r>
              <a:rPr lang="en-US" dirty="0"/>
              <a:t> </a:t>
            </a:r>
            <a:r>
              <a:rPr lang="en-US" dirty="0" err="1"/>
              <a:t>mGoogleApiClient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224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Get current location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ConnectionCallbacks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399F2-7B0E-4E49-A9AA-F7A54BBA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87199"/>
            <a:ext cx="7886700" cy="24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Get current location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ConnectionFailedListner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B7ED3-3189-B940-8028-4646BD23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6977"/>
            <a:ext cx="7886700" cy="15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1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Get current location</a:t>
            </a:r>
          </a:p>
          <a:p>
            <a:pPr lvl="1"/>
            <a:r>
              <a:rPr lang="en-US" dirty="0"/>
              <a:t>Setup for </a:t>
            </a:r>
            <a:r>
              <a:rPr lang="en-US" dirty="0" err="1"/>
              <a:t>GoogleAPIClient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F9B17-7E7D-F740-8AF5-11A8683C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2700919"/>
            <a:ext cx="6470248" cy="20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Get current location</a:t>
            </a:r>
          </a:p>
          <a:p>
            <a:pPr lvl="1"/>
            <a:r>
              <a:rPr lang="en-US" dirty="0"/>
              <a:t>Method to get current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353E7-342D-194D-A80A-4FE8AADE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1" y="2361234"/>
            <a:ext cx="7222602" cy="36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App to get Map online</a:t>
            </a:r>
          </a:p>
          <a:p>
            <a:pPr lvl="1"/>
            <a:r>
              <a:rPr lang="en-US" dirty="0"/>
              <a:t>Create new android project: Google Maps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0DE11-F1D5-8B45-8053-2A2EE941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90" y="2372810"/>
            <a:ext cx="6574420" cy="36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App to get Map online</a:t>
            </a:r>
          </a:p>
          <a:p>
            <a:pPr lvl="1"/>
            <a:r>
              <a:rPr lang="en-US" dirty="0"/>
              <a:t>Get API key from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console.developers.google.com</a:t>
            </a:r>
            <a:r>
              <a:rPr lang="en-US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B2585-434A-1848-BF7A-8A68E3C4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4" y="2789498"/>
            <a:ext cx="7616142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AND 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App to get Map online</a:t>
            </a:r>
          </a:p>
          <a:p>
            <a:pPr lvl="1"/>
            <a:r>
              <a:rPr lang="en-US" dirty="0"/>
              <a:t>Fill the key to </a:t>
            </a:r>
            <a:r>
              <a:rPr lang="en-US" dirty="0" err="1"/>
              <a:t>google_maps_api.xml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73AABE-1AEC-BE42-9C4C-1B8BB9D81C76}"/>
              </a:ext>
            </a:extLst>
          </p:cNvPr>
          <p:cNvGrpSpPr/>
          <p:nvPr/>
        </p:nvGrpSpPr>
        <p:grpSpPr>
          <a:xfrm>
            <a:off x="752354" y="2466976"/>
            <a:ext cx="7674016" cy="3304515"/>
            <a:chOff x="752354" y="2466976"/>
            <a:chExt cx="7674016" cy="33045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60ED8E-B6F2-2E46-B76E-0CFE770E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54" y="2466976"/>
              <a:ext cx="7674016" cy="33045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3449E2-00E4-2840-8731-F126F5DFD8E8}"/>
                </a:ext>
              </a:extLst>
            </p:cNvPr>
            <p:cNvSpPr/>
            <p:nvPr/>
          </p:nvSpPr>
          <p:spPr>
            <a:xfrm>
              <a:off x="5590572" y="5451676"/>
              <a:ext cx="2037144" cy="18519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8297095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116131</TotalTime>
  <Words>258</Words>
  <Application>Microsoft Macintosh PowerPoint</Application>
  <PresentationFormat>On-screen Show (4:3)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Hebrew</vt:lpstr>
      <vt:lpstr>Arial Narrow</vt:lpstr>
      <vt:lpstr>Calibri</vt:lpstr>
      <vt:lpstr>Wingdings</vt:lpstr>
      <vt:lpstr>Cuong 2017</vt:lpstr>
      <vt:lpstr>BẢN ĐỒ TRỰC TUYẾN MAP VÀ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MAP AND LOCATION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238</cp:revision>
  <dcterms:created xsi:type="dcterms:W3CDTF">2017-12-28T08:34:58Z</dcterms:created>
  <dcterms:modified xsi:type="dcterms:W3CDTF">2018-05-02T01:40:40Z</dcterms:modified>
</cp:coreProperties>
</file>